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0275213" cy="4280376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2328" y="18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3300" y="696913"/>
            <a:ext cx="24638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8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6913"/>
            <a:ext cx="24638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270642" y="13296915"/>
            <a:ext cx="25733931" cy="9175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4541283" y="24255465"/>
            <a:ext cx="21192649" cy="10938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lvl="0" algn="ctr"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513762" y="1714137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013355" y="10487956"/>
            <a:ext cx="28248505" cy="27247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21326515" y="80232905"/>
            <a:ext cx="161257232" cy="15931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53441366" y="64553918"/>
            <a:ext cx="161257232" cy="4728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513762" y="1714137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513762" y="9987550"/>
            <a:ext cx="27247692" cy="2824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2391535" y="27505387"/>
            <a:ext cx="25733931" cy="8501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900"/>
              <a:buFont typeface="Malgun Gothic"/>
              <a:buNone/>
              <a:defRPr sz="129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2391535" y="18142065"/>
            <a:ext cx="25733931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b" anchorCtr="0">
            <a:noAutofit/>
          </a:bodyPr>
          <a:lstStyle>
            <a:lvl1pPr marL="457200" lvl="0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 sz="6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None/>
              <a:defRPr sz="5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None/>
              <a:defRPr sz="5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 sz="45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513762" y="1714137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542622" y="44101753"/>
            <a:ext cx="31610265" cy="124725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1pPr>
            <a:lvl2pPr marL="914400" lvl="1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2pPr>
            <a:lvl3pPr marL="1371600" lvl="2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3pPr>
            <a:lvl4pPr marL="1828800" lvl="3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–"/>
              <a:defRPr sz="5800"/>
            </a:lvl4pPr>
            <a:lvl5pPr marL="2286000" lvl="4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»"/>
              <a:defRPr sz="5800"/>
            </a:lvl5pPr>
            <a:lvl6pPr marL="2743200" lvl="5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6pPr>
            <a:lvl7pPr marL="3200400" lvl="6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7pPr>
            <a:lvl8pPr marL="3657600" lvl="7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8pPr>
            <a:lvl9pPr marL="4114800" lvl="8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5657473" y="44101753"/>
            <a:ext cx="31610265" cy="124725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1pPr>
            <a:lvl2pPr marL="914400" lvl="1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2pPr>
            <a:lvl3pPr marL="1371600" lvl="2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3pPr>
            <a:lvl4pPr marL="1828800" lvl="3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–"/>
              <a:defRPr sz="5800"/>
            </a:lvl4pPr>
            <a:lvl5pPr marL="2286000" lvl="4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»"/>
              <a:defRPr sz="5800"/>
            </a:lvl5pPr>
            <a:lvl6pPr marL="2743200" lvl="5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6pPr>
            <a:lvl7pPr marL="3200400" lvl="6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7pPr>
            <a:lvl8pPr marL="3657600" lvl="7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8pPr>
            <a:lvl9pPr marL="4114800" lvl="8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513762" y="1714137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Malgun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513763" y="9581310"/>
            <a:ext cx="13376810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b" anchorCtr="0">
            <a:noAutofit/>
          </a:bodyPr>
          <a:lstStyle>
            <a:lvl1pPr marL="457200" lvl="0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1pPr>
            <a:lvl2pPr marL="914400" lvl="1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2pPr>
            <a:lvl3pPr marL="1371600" lvl="2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 b="1"/>
            </a:lvl3pPr>
            <a:lvl4pPr marL="1828800" lvl="3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4pPr>
            <a:lvl5pPr marL="2286000" lvl="4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5pPr>
            <a:lvl6pPr marL="2743200" lvl="5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6pPr>
            <a:lvl7pPr marL="3200400" lvl="6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7pPr>
            <a:lvl8pPr marL="3657600" lvl="7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8pPr>
            <a:lvl9pPr marL="4114800" lvl="8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513763" y="13574341"/>
            <a:ext cx="13376810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1pPr>
            <a:lvl2pPr marL="914400" lvl="1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2pPr>
            <a:lvl3pPr marL="1371600" lvl="2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3pPr>
            <a:lvl4pPr marL="1828800" lvl="3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–"/>
              <a:defRPr sz="5200"/>
            </a:lvl4pPr>
            <a:lvl5pPr marL="2286000" lvl="4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»"/>
              <a:defRPr sz="5200"/>
            </a:lvl5pPr>
            <a:lvl6pPr marL="2743200" lvl="5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6pPr>
            <a:lvl7pPr marL="3200400" lvl="6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7pPr>
            <a:lvl8pPr marL="3657600" lvl="7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8pPr>
            <a:lvl9pPr marL="4114800" lvl="8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15379391" y="9581310"/>
            <a:ext cx="13382065" cy="3993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b" anchorCtr="0">
            <a:noAutofit/>
          </a:bodyPr>
          <a:lstStyle>
            <a:lvl1pPr marL="457200" lvl="0" indent="-22860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1pPr>
            <a:lvl2pPr marL="914400" lvl="1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2pPr>
            <a:lvl3pPr marL="1371600" lvl="2" indent="-2286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 b="1"/>
            </a:lvl3pPr>
            <a:lvl4pPr marL="1828800" lvl="3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4pPr>
            <a:lvl5pPr marL="2286000" lvl="4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5pPr>
            <a:lvl6pPr marL="2743200" lvl="5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6pPr>
            <a:lvl7pPr marL="3200400" lvl="6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7pPr>
            <a:lvl8pPr marL="3657600" lvl="7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8pPr>
            <a:lvl9pPr marL="4114800" lvl="8" indent="-228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15379391" y="13574341"/>
            <a:ext cx="13382065" cy="2466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1pPr>
            <a:lvl2pPr marL="914400" lvl="1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2pPr>
            <a:lvl3pPr marL="1371600" lvl="2" indent="-59690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Char char="•"/>
              <a:defRPr sz="5800"/>
            </a:lvl3pPr>
            <a:lvl4pPr marL="1828800" lvl="3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–"/>
              <a:defRPr sz="5200"/>
            </a:lvl4pPr>
            <a:lvl5pPr marL="2286000" lvl="4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»"/>
              <a:defRPr sz="5200"/>
            </a:lvl5pPr>
            <a:lvl6pPr marL="2743200" lvl="5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6pPr>
            <a:lvl7pPr marL="3200400" lvl="6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7pPr>
            <a:lvl8pPr marL="3657600" lvl="7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8pPr>
            <a:lvl9pPr marL="4114800" lvl="8" indent="-55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513762" y="1714137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513762" y="1704223"/>
            <a:ext cx="9960337" cy="72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Malgun Gothic"/>
              <a:buNone/>
              <a:defRPr sz="6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1836768" y="1704227"/>
            <a:ext cx="16924685" cy="3653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88265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Char char="•"/>
              <a:defRPr sz="10300"/>
            </a:lvl1pPr>
            <a:lvl2pPr marL="914400" lvl="1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1755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513762" y="8957086"/>
            <a:ext cx="9960337" cy="29278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1pPr>
            <a:lvl2pPr marL="914400" lvl="1" indent="-2286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/>
            </a:lvl2pPr>
            <a:lvl3pPr marL="1371600" lvl="2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3pPr>
            <a:lvl4pPr marL="1828800" lvl="3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4pPr>
            <a:lvl5pPr marL="2286000" lvl="4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5pPr>
            <a:lvl6pPr marL="2743200" lvl="5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6pPr>
            <a:lvl7pPr marL="3200400" lvl="6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7pPr>
            <a:lvl8pPr marL="3657600" lvl="7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8pPr>
            <a:lvl9pPr marL="4114800" lvl="8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5934153" y="29962632"/>
            <a:ext cx="18165128" cy="353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Malgun Gothic"/>
              <a:buNone/>
              <a:defRPr sz="6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934153" y="3824596"/>
            <a:ext cx="18165128" cy="25682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R="0" lvl="0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None/>
              <a:defRPr sz="10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934153" y="33499894"/>
            <a:ext cx="18165128" cy="50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lvl="0" indent="-2286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1pPr>
            <a:lvl2pPr marL="914400" lvl="1" indent="-2286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/>
            </a:lvl2pPr>
            <a:lvl3pPr marL="1371600" lvl="2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3pPr>
            <a:lvl4pPr marL="1828800" lvl="3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4pPr>
            <a:lvl5pPr marL="2286000" lvl="4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5pPr>
            <a:lvl6pPr marL="2743200" lvl="5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6pPr>
            <a:lvl7pPr marL="3200400" lvl="6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7pPr>
            <a:lvl8pPr marL="3657600" lvl="7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8pPr>
            <a:lvl9pPr marL="4114800" lvl="8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513762" y="1714137"/>
            <a:ext cx="27247692" cy="7133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Malgun Gothic"/>
              <a:buNone/>
              <a:defRPr sz="14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13762" y="9987550"/>
            <a:ext cx="27247692" cy="2824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t" anchorCtr="0">
            <a:noAutofit/>
          </a:bodyPr>
          <a:lstStyle>
            <a:lvl1pPr marL="457200" marR="0" lvl="0" indent="-882650" algn="l" rtl="0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717550" algn="l" rtl="0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6413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6413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6413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6413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6413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64135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13763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0344034" y="39672750"/>
            <a:ext cx="9587151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1697236" y="39672750"/>
            <a:ext cx="7064216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200" tIns="147600" rIns="295200" bIns="1476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9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/>
          <p:nvPr/>
        </p:nvSpPr>
        <p:spPr>
          <a:xfrm>
            <a:off x="4444206" y="5769455"/>
            <a:ext cx="184718" cy="984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4444206" y="5769455"/>
            <a:ext cx="184718" cy="984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4444206" y="5769455"/>
            <a:ext cx="184718" cy="984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4444206" y="5769455"/>
            <a:ext cx="184718" cy="984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4444206" y="5769455"/>
            <a:ext cx="184718" cy="984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3138828" y="5513572"/>
            <a:ext cx="8792229" cy="705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475" tIns="31225" rIns="62475" bIns="31225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sz="3600" dirty="0"/>
          </a:p>
        </p:txBody>
      </p:sp>
      <p:sp>
        <p:nvSpPr>
          <p:cNvPr id="149" name="Google Shape;149;p13"/>
          <p:cNvSpPr txBox="1"/>
          <p:nvPr/>
        </p:nvSpPr>
        <p:spPr>
          <a:xfrm>
            <a:off x="3790389" y="24755756"/>
            <a:ext cx="8792229" cy="705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475" tIns="31225" rIns="62475" bIns="31225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Proposed Methods</a:t>
            </a:r>
            <a:endParaRPr sz="3600" dirty="0"/>
          </a:p>
        </p:txBody>
      </p:sp>
      <p:sp>
        <p:nvSpPr>
          <p:cNvPr id="152" name="Google Shape;152;p13"/>
          <p:cNvSpPr txBox="1"/>
          <p:nvPr/>
        </p:nvSpPr>
        <p:spPr>
          <a:xfrm>
            <a:off x="20172533" y="41446531"/>
            <a:ext cx="9917959" cy="103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6000" b="1" dirty="0">
                <a:solidFill>
                  <a:srgbClr val="495050"/>
                </a:solidFill>
                <a:latin typeface="Calibri"/>
                <a:ea typeface="Calibri"/>
                <a:cs typeface="Calibri"/>
                <a:sym typeface="Calibri"/>
              </a:rPr>
              <a:t>Intelligent Systems Laboratory</a:t>
            </a:r>
            <a:endParaRPr sz="6000" b="1" dirty="0">
              <a:solidFill>
                <a:srgbClr val="495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16883202" y="5547744"/>
            <a:ext cx="8792229" cy="705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475" tIns="31225" rIns="62475" bIns="31225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</a:t>
            </a:r>
            <a:endParaRPr sz="3600" dirty="0"/>
          </a:p>
        </p:txBody>
      </p:sp>
      <p:sp>
        <p:nvSpPr>
          <p:cNvPr id="156" name="Google Shape;156;p13"/>
          <p:cNvSpPr txBox="1"/>
          <p:nvPr/>
        </p:nvSpPr>
        <p:spPr>
          <a:xfrm>
            <a:off x="15045246" y="24755755"/>
            <a:ext cx="12222488" cy="104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475" tIns="31225" rIns="62475" bIns="31225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Conclusion/Future works</a:t>
            </a:r>
            <a:endParaRPr sz="3600" dirty="0"/>
          </a:p>
        </p:txBody>
      </p:sp>
      <p:pic>
        <p:nvPicPr>
          <p:cNvPr id="158" name="Google Shape;15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019" y="-2376"/>
            <a:ext cx="30282231" cy="442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3"/>
          <p:cNvSpPr txBox="1"/>
          <p:nvPr/>
        </p:nvSpPr>
        <p:spPr>
          <a:xfrm>
            <a:off x="4444204" y="458976"/>
            <a:ext cx="24734530" cy="3171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475" tIns="31225" rIns="62475" bIns="31225" anchor="t" anchorCtr="0">
            <a:noAutofit/>
          </a:bodyPr>
          <a:lstStyle/>
          <a:p>
            <a:pPr algn="ctr"/>
            <a:r>
              <a:rPr lang="en-US" sz="7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 sz="7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OOO and OOO</a:t>
            </a:r>
            <a:endParaRPr sz="2400" dirty="0"/>
          </a:p>
          <a:p>
            <a:pPr algn="ctr"/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Graduate School of Electrical Engineering, University of Ulsan, Korea</a:t>
            </a:r>
            <a:endParaRPr sz="2400" dirty="0"/>
          </a:p>
          <a:p>
            <a:pPr algn="ctr"/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 OOO@ulsan.ac.kr, OOO@ulsan.ac.kr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-36822" y="4393859"/>
            <a:ext cx="30312033" cy="148083"/>
          </a:xfrm>
          <a:prstGeom prst="rect">
            <a:avLst/>
          </a:prstGeom>
          <a:gradFill>
            <a:gsLst>
              <a:gs pos="0">
                <a:srgbClr val="DEA900"/>
              </a:gs>
              <a:gs pos="100000">
                <a:srgbClr val="FFDE75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5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0" y="40986527"/>
            <a:ext cx="30090492" cy="106831"/>
          </a:xfrm>
          <a:prstGeom prst="rect">
            <a:avLst/>
          </a:prstGeom>
          <a:gradFill>
            <a:gsLst>
              <a:gs pos="0">
                <a:srgbClr val="DEA900"/>
              </a:gs>
              <a:gs pos="100000">
                <a:srgbClr val="FFDE75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5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13" descr="물건이(가) 표시된 사진&#10;&#10;높은 신뢰도로 생성된 설명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1904" y="661460"/>
            <a:ext cx="7484600" cy="3317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3" descr="logo"/>
          <p:cNvPicPr preferRelativeResize="0"/>
          <p:nvPr/>
        </p:nvPicPr>
        <p:blipFill rotWithShape="1">
          <a:blip r:embed="rId5">
            <a:alphaModFix/>
          </a:blip>
          <a:srcRect t="6250" b="10293"/>
          <a:stretch/>
        </p:blipFill>
        <p:spPr>
          <a:xfrm>
            <a:off x="414882" y="41508013"/>
            <a:ext cx="1928268" cy="90437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3"/>
          <p:cNvSpPr txBox="1"/>
          <p:nvPr/>
        </p:nvSpPr>
        <p:spPr>
          <a:xfrm>
            <a:off x="2488406" y="41440402"/>
            <a:ext cx="88392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6000" b="1" dirty="0">
                <a:solidFill>
                  <a:srgbClr val="495050"/>
                </a:solidFill>
                <a:latin typeface="Calibri"/>
                <a:ea typeface="Calibri"/>
                <a:cs typeface="Calibri"/>
                <a:sym typeface="Calibri"/>
              </a:rPr>
              <a:t>University of Ulsan</a:t>
            </a:r>
            <a:endParaRPr sz="6000" b="1" dirty="0">
              <a:solidFill>
                <a:srgbClr val="495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사용자 지정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Malgun Gothic</vt:lpstr>
      <vt:lpstr>Arial</vt:lpstr>
      <vt:lpstr>Calibri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이율경</dc:creator>
  <cp:lastModifiedBy>이 율경</cp:lastModifiedBy>
  <cp:revision>1</cp:revision>
  <dcterms:modified xsi:type="dcterms:W3CDTF">2022-07-28T00:54:53Z</dcterms:modified>
</cp:coreProperties>
</file>